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2" r:id="rId26"/>
    <p:sldId id="451" r:id="rId27"/>
    <p:sldId id="29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2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8141" autoAdjust="0"/>
  </p:normalViewPr>
  <p:slideViewPr>
    <p:cSldViewPr snapToGrid="0">
      <p:cViewPr varScale="1">
        <p:scale>
          <a:sx n="86" d="100"/>
          <a:sy n="86" d="100"/>
        </p:scale>
        <p:origin x="324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4C0D-A758-CD34-B9F8-FF2170A6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EFDBB-3CB9-B08A-DF6E-161BC0AFC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4E2C9-EF8D-F90F-4D10-E30A1F8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4B076-C9D1-3783-09A6-43BA307E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27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68" y="833792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698338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91189" y="49051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r>
              <a:rPr lang="en-US" altLang="ko-KR" dirty="0"/>
              <a:t>          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– Zoom/Measurement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ImageViewer</a:t>
            </a:r>
            <a:r>
              <a:rPr lang="en-US" altLang="ko-KR" dirty="0"/>
              <a:t> – </a:t>
            </a:r>
            <a:r>
              <a:rPr lang="en-US" altLang="ko-KR" dirty="0" err="1"/>
              <a:t>DefectInfo</a:t>
            </a:r>
            <a:r>
              <a:rPr lang="en-US" altLang="ko-KR" dirty="0"/>
              <a:t> – Wafer Map </a:t>
            </a:r>
            <a:r>
              <a:rPr lang="ko-KR" altLang="en-US" dirty="0"/>
              <a:t>동기화 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F6D542-663F-20F0-7729-B432FC9D1D6B}"/>
              </a:ext>
            </a:extLst>
          </p:cNvPr>
          <p:cNvGrpSpPr/>
          <p:nvPr/>
        </p:nvGrpSpPr>
        <p:grpSpPr>
          <a:xfrm>
            <a:off x="197779" y="2876764"/>
            <a:ext cx="6062384" cy="2357951"/>
            <a:chOff x="197779" y="2742952"/>
            <a:chExt cx="6062384" cy="235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C19015-78ED-0DBA-0DB3-CF7E69E8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" t="71237" r="3206" b="-284"/>
            <a:stretch>
              <a:fillRect/>
            </a:stretch>
          </p:blipFill>
          <p:spPr>
            <a:xfrm>
              <a:off x="197779" y="2742952"/>
              <a:ext cx="6062384" cy="2357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39ACD9-1A81-8B82-784D-1252F3694014}"/>
                </a:ext>
              </a:extLst>
            </p:cNvPr>
            <p:cNvSpPr/>
            <p:nvPr/>
          </p:nvSpPr>
          <p:spPr>
            <a:xfrm>
              <a:off x="4167612" y="2742952"/>
              <a:ext cx="2092550" cy="228997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697322" y="1498696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9524C-531F-17DC-521B-86AB6D406384}"/>
              </a:ext>
            </a:extLst>
          </p:cNvPr>
          <p:cNvGrpSpPr/>
          <p:nvPr/>
        </p:nvGrpSpPr>
        <p:grpSpPr>
          <a:xfrm>
            <a:off x="6992259" y="1939035"/>
            <a:ext cx="5125134" cy="4111688"/>
            <a:chOff x="6992259" y="1939035"/>
            <a:chExt cx="5125134" cy="4111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83F7E3-A933-5777-A232-271E5AC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260" y="1939035"/>
              <a:ext cx="4670094" cy="40903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A40424-59CB-699B-DEB8-487ADF2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83" t="53856" b="29807"/>
            <a:stretch>
              <a:fillRect/>
            </a:stretch>
          </p:blipFill>
          <p:spPr>
            <a:xfrm>
              <a:off x="8538258" y="4933023"/>
              <a:ext cx="3579134" cy="1095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E9C4CC-C814-CA69-2853-12531B1C84F8}"/>
                </a:ext>
              </a:extLst>
            </p:cNvPr>
            <p:cNvSpPr/>
            <p:nvPr/>
          </p:nvSpPr>
          <p:spPr>
            <a:xfrm>
              <a:off x="8538259" y="4954991"/>
              <a:ext cx="3579134" cy="109573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AA2FAD-9E2B-BAC3-C5EB-4F03B6062BD0}"/>
                </a:ext>
              </a:extLst>
            </p:cNvPr>
            <p:cNvSpPr/>
            <p:nvPr/>
          </p:nvSpPr>
          <p:spPr>
            <a:xfrm>
              <a:off x="6992259" y="2126715"/>
              <a:ext cx="4670093" cy="278433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4EAE89C6-17D8-3012-19EA-0A2E24BCDC24}"/>
              </a:ext>
            </a:extLst>
          </p:cNvPr>
          <p:cNvSpPr/>
          <p:nvPr/>
        </p:nvSpPr>
        <p:spPr>
          <a:xfrm>
            <a:off x="6340774" y="3796987"/>
            <a:ext cx="570873" cy="32830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784A-2222-3DA2-30E8-6832A00FE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B07D8B-B118-A8E8-FF18-F4662B687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F6A5-E23F-1FEB-2C52-EC4CB694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02" y="1103971"/>
            <a:ext cx="9922996" cy="5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 </a:t>
            </a: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r>
              <a:rPr lang="en-US" altLang="ko-KR" dirty="0"/>
              <a:t>– Wafer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5778229" y="3021980"/>
            <a:ext cx="5767778" cy="28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1047E-62FF-5341-11A2-9417F5D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4" y="3024348"/>
            <a:ext cx="4522558" cy="282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23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개선사항 </a:t>
            </a:r>
            <a:endParaRPr lang="en-US" altLang="ko-KR" dirty="0"/>
          </a:p>
          <a:p>
            <a:r>
              <a:rPr lang="ko-KR" altLang="en-US" dirty="0"/>
              <a:t>설계 변경 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명세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11515</TotalTime>
  <Words>383</Words>
  <Application>Microsoft Office PowerPoint</Application>
  <PresentationFormat>와이드스크린</PresentationFormat>
  <Paragraphs>104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1168</cp:revision>
  <dcterms:created xsi:type="dcterms:W3CDTF">2020-12-23T01:27:59Z</dcterms:created>
  <dcterms:modified xsi:type="dcterms:W3CDTF">2025-10-16T04:03:46Z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